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6858000" cy="9144000"/>
  <p:embeddedFontLst>
    <p:embeddedFont>
      <p:font typeface="Arapey" panose="02000000000000000000" pitchFamily="2" charset="77"/>
      <p:regular r:id="rId9"/>
    </p:embeddedFont>
    <p:embeddedFont>
      <p:font typeface="Blinker" panose="02000000000000000000" pitchFamily="2" charset="0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League Spartan" pitchFamily="2" charset="77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1" autoAdjust="0"/>
  </p:normalViewPr>
  <p:slideViewPr>
    <p:cSldViewPr>
      <p:cViewPr>
        <p:scale>
          <a:sx n="66" d="100"/>
          <a:sy n="66" d="100"/>
        </p:scale>
        <p:origin x="1080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444789" y="-764079"/>
            <a:ext cx="7399288" cy="6358763"/>
            <a:chOff x="0" y="0"/>
            <a:chExt cx="812800" cy="6985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-141834" y="10032062"/>
            <a:ext cx="9444789" cy="509875"/>
            <a:chOff x="0" y="0"/>
            <a:chExt cx="2487517" cy="13428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487517" cy="134288"/>
            </a:xfrm>
            <a:custGeom>
              <a:avLst/>
              <a:gdLst/>
              <a:ahLst/>
              <a:cxnLst/>
              <a:rect l="l" t="t" r="r" b="b"/>
              <a:pathLst>
                <a:path w="2487517" h="134288">
                  <a:moveTo>
                    <a:pt x="0" y="0"/>
                  </a:moveTo>
                  <a:lnTo>
                    <a:pt x="2487517" y="0"/>
                  </a:lnTo>
                  <a:lnTo>
                    <a:pt x="2487517" y="134288"/>
                  </a:lnTo>
                  <a:lnTo>
                    <a:pt x="0" y="134288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444789" y="4812632"/>
            <a:ext cx="7399288" cy="6358763"/>
            <a:chOff x="0" y="0"/>
            <a:chExt cx="812800" cy="6985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7600950" y="-764079"/>
            <a:ext cx="3236495" cy="2831933"/>
            <a:chOff x="0" y="0"/>
            <a:chExt cx="812800" cy="71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 rot="-10800000">
            <a:off x="7600950" y="8390559"/>
            <a:ext cx="3386889" cy="2963528"/>
            <a:chOff x="0" y="0"/>
            <a:chExt cx="812800" cy="7112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-678190" y="-254938"/>
            <a:ext cx="9444789" cy="509875"/>
            <a:chOff x="0" y="0"/>
            <a:chExt cx="2487517" cy="134288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487517" cy="134288"/>
            </a:xfrm>
            <a:custGeom>
              <a:avLst/>
              <a:gdLst/>
              <a:ahLst/>
              <a:cxnLst/>
              <a:rect l="l" t="t" r="r" b="b"/>
              <a:pathLst>
                <a:path w="2487517" h="134288">
                  <a:moveTo>
                    <a:pt x="0" y="0"/>
                  </a:moveTo>
                  <a:lnTo>
                    <a:pt x="2487517" y="0"/>
                  </a:lnTo>
                  <a:lnTo>
                    <a:pt x="2487517" y="134288"/>
                  </a:lnTo>
                  <a:lnTo>
                    <a:pt x="0" y="134288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648781" y="2891616"/>
            <a:ext cx="7550687" cy="16575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638"/>
              </a:lnSpc>
            </a:pPr>
            <a:r>
              <a:rPr lang="en-US" sz="9741">
                <a:solidFill>
                  <a:srgbClr val="004AAD"/>
                </a:solidFill>
                <a:latin typeface="League Spartan"/>
              </a:rPr>
              <a:t>YOUR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48781" y="4204766"/>
            <a:ext cx="7863560" cy="16575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638"/>
              </a:lnSpc>
            </a:pPr>
            <a:r>
              <a:rPr lang="en-US" sz="9741">
                <a:solidFill>
                  <a:srgbClr val="004AAD"/>
                </a:solidFill>
                <a:latin typeface="League Spartan"/>
              </a:rPr>
              <a:t>TITLE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648781" y="7768584"/>
            <a:ext cx="3615534" cy="5057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149"/>
              </a:lnSpc>
            </a:pPr>
            <a:r>
              <a:rPr lang="en-US" sz="2963">
                <a:solidFill>
                  <a:srgbClr val="000000"/>
                </a:solidFill>
                <a:latin typeface="Blinker"/>
              </a:rPr>
              <a:t>Presentation by 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648781" y="8287312"/>
            <a:ext cx="7151688" cy="1366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46"/>
              </a:lnSpc>
            </a:pPr>
            <a:r>
              <a:rPr lang="en-US" sz="3961">
                <a:solidFill>
                  <a:srgbClr val="000000"/>
                </a:solidFill>
                <a:latin typeface="Blinker"/>
              </a:rPr>
              <a:t>Your Name</a:t>
            </a:r>
          </a:p>
          <a:p>
            <a:pPr>
              <a:lnSpc>
                <a:spcPts val="5546"/>
              </a:lnSpc>
            </a:pPr>
            <a:r>
              <a:rPr lang="en-US" sz="3961">
                <a:solidFill>
                  <a:srgbClr val="000000"/>
                </a:solidFill>
                <a:latin typeface="Blinker"/>
              </a:rPr>
              <a:t>Institustion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48781" y="1085850"/>
            <a:ext cx="7550687" cy="3097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609"/>
              </a:lnSpc>
            </a:pPr>
            <a:r>
              <a:rPr lang="en-US" sz="1864" dirty="0">
                <a:solidFill>
                  <a:srgbClr val="000000"/>
                </a:solidFill>
                <a:latin typeface="Arapey"/>
              </a:rPr>
              <a:t>The 6th International Conference of Sport for Development and Peace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677253" y="6018683"/>
            <a:ext cx="6202173" cy="5426901"/>
            <a:chOff x="0" y="0"/>
            <a:chExt cx="812800" cy="71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1446403" y="9128416"/>
            <a:ext cx="6202173" cy="5426901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454640" y="7231082"/>
            <a:ext cx="7064459" cy="6071019"/>
            <a:chOff x="0" y="0"/>
            <a:chExt cx="812800" cy="6985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2797616" y="-1494025"/>
            <a:ext cx="5618441" cy="4916136"/>
            <a:chOff x="0" y="0"/>
            <a:chExt cx="812800" cy="71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-4626142" y="-75911"/>
            <a:ext cx="6214669" cy="5340732"/>
            <a:chOff x="0" y="0"/>
            <a:chExt cx="812800" cy="6985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2820825" y="1253224"/>
            <a:ext cx="12065105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>
                <a:solidFill>
                  <a:srgbClr val="004AAD"/>
                </a:solidFill>
                <a:latin typeface="League Spartan"/>
              </a:rPr>
              <a:t>INTRODUCTION</a:t>
            </a:r>
          </a:p>
        </p:txBody>
      </p:sp>
      <p:grpSp>
        <p:nvGrpSpPr>
          <p:cNvPr id="18" name="Group 18"/>
          <p:cNvGrpSpPr/>
          <p:nvPr/>
        </p:nvGrpSpPr>
        <p:grpSpPr>
          <a:xfrm>
            <a:off x="13563095" y="351759"/>
            <a:ext cx="4228316" cy="653395"/>
            <a:chOff x="0" y="13142"/>
            <a:chExt cx="5637754" cy="871193"/>
          </a:xfrm>
        </p:grpSpPr>
        <p:pic>
          <p:nvPicPr>
            <p:cNvPr id="19" name="Picture 19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3142"/>
              <a:ext cx="3392858" cy="871193"/>
            </a:xfrm>
            <a:prstGeom prst="rect">
              <a:avLst/>
            </a:prstGeom>
          </p:spPr>
        </p:pic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504134" y="75928"/>
              <a:ext cx="2133620" cy="7456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677253" y="6018683"/>
            <a:ext cx="6202173" cy="5426901"/>
            <a:chOff x="0" y="0"/>
            <a:chExt cx="812800" cy="71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1446403" y="9128416"/>
            <a:ext cx="6202173" cy="5426901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454640" y="7231082"/>
            <a:ext cx="7064459" cy="6071019"/>
            <a:chOff x="0" y="0"/>
            <a:chExt cx="812800" cy="6985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2797616" y="-1494025"/>
            <a:ext cx="5618441" cy="4916136"/>
            <a:chOff x="0" y="0"/>
            <a:chExt cx="812800" cy="71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-4626142" y="-75911"/>
            <a:ext cx="6214669" cy="5340732"/>
            <a:chOff x="0" y="0"/>
            <a:chExt cx="812800" cy="6985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2820825" y="1253224"/>
            <a:ext cx="12065105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>
                <a:solidFill>
                  <a:srgbClr val="004AAD"/>
                </a:solidFill>
                <a:latin typeface="League Spartan"/>
              </a:rPr>
              <a:t>METHODS</a:t>
            </a:r>
          </a:p>
        </p:txBody>
      </p:sp>
      <p:grpSp>
        <p:nvGrpSpPr>
          <p:cNvPr id="18" name="Group 18"/>
          <p:cNvGrpSpPr/>
          <p:nvPr/>
        </p:nvGrpSpPr>
        <p:grpSpPr>
          <a:xfrm>
            <a:off x="13563095" y="207657"/>
            <a:ext cx="4228316" cy="653395"/>
            <a:chOff x="0" y="13142"/>
            <a:chExt cx="5637754" cy="871193"/>
          </a:xfrm>
        </p:grpSpPr>
        <p:pic>
          <p:nvPicPr>
            <p:cNvPr id="19" name="Picture 19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3142"/>
              <a:ext cx="3392858" cy="871193"/>
            </a:xfrm>
            <a:prstGeom prst="rect">
              <a:avLst/>
            </a:prstGeom>
          </p:spPr>
        </p:pic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504134" y="75928"/>
              <a:ext cx="2133620" cy="7456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677253" y="6018683"/>
            <a:ext cx="6202173" cy="5426901"/>
            <a:chOff x="0" y="0"/>
            <a:chExt cx="812800" cy="71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1446403" y="9128416"/>
            <a:ext cx="6202173" cy="5426901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454640" y="7231082"/>
            <a:ext cx="7064459" cy="6071019"/>
            <a:chOff x="0" y="0"/>
            <a:chExt cx="812800" cy="6985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2797616" y="-1494025"/>
            <a:ext cx="5618441" cy="4916136"/>
            <a:chOff x="0" y="0"/>
            <a:chExt cx="812800" cy="71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-4626142" y="-75911"/>
            <a:ext cx="6214669" cy="5340732"/>
            <a:chOff x="0" y="0"/>
            <a:chExt cx="812800" cy="6985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2820825" y="1253224"/>
            <a:ext cx="12065105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>
                <a:solidFill>
                  <a:srgbClr val="004AAD"/>
                </a:solidFill>
                <a:latin typeface="League Spartan"/>
              </a:rPr>
              <a:t>RESULTS</a:t>
            </a:r>
          </a:p>
        </p:txBody>
      </p:sp>
      <p:grpSp>
        <p:nvGrpSpPr>
          <p:cNvPr id="18" name="Group 18"/>
          <p:cNvGrpSpPr/>
          <p:nvPr/>
        </p:nvGrpSpPr>
        <p:grpSpPr>
          <a:xfrm>
            <a:off x="13563095" y="295246"/>
            <a:ext cx="4228316" cy="653395"/>
            <a:chOff x="0" y="13142"/>
            <a:chExt cx="5637754" cy="871193"/>
          </a:xfrm>
        </p:grpSpPr>
        <p:pic>
          <p:nvPicPr>
            <p:cNvPr id="19" name="Picture 19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3142"/>
              <a:ext cx="3392858" cy="871193"/>
            </a:xfrm>
            <a:prstGeom prst="rect">
              <a:avLst/>
            </a:prstGeom>
          </p:spPr>
        </p:pic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504134" y="75928"/>
              <a:ext cx="2133620" cy="7456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677253" y="6018683"/>
            <a:ext cx="6202173" cy="5426901"/>
            <a:chOff x="0" y="0"/>
            <a:chExt cx="812800" cy="71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1446403" y="9128416"/>
            <a:ext cx="6202173" cy="5426901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454640" y="7231082"/>
            <a:ext cx="7064459" cy="6071019"/>
            <a:chOff x="0" y="0"/>
            <a:chExt cx="812800" cy="6985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2797616" y="-1494025"/>
            <a:ext cx="5618441" cy="4916136"/>
            <a:chOff x="0" y="0"/>
            <a:chExt cx="812800" cy="71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-4626142" y="-75911"/>
            <a:ext cx="6214669" cy="5340732"/>
            <a:chOff x="0" y="0"/>
            <a:chExt cx="812800" cy="6985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2820825" y="1253224"/>
            <a:ext cx="12065105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>
                <a:solidFill>
                  <a:srgbClr val="004AAD"/>
                </a:solidFill>
                <a:latin typeface="League Spartan"/>
              </a:rPr>
              <a:t>DISCUSSION</a:t>
            </a:r>
          </a:p>
        </p:txBody>
      </p:sp>
      <p:grpSp>
        <p:nvGrpSpPr>
          <p:cNvPr id="23" name="Group 18">
            <a:extLst>
              <a:ext uri="{FF2B5EF4-FFF2-40B4-BE49-F238E27FC236}">
                <a16:creationId xmlns:a16="http://schemas.microsoft.com/office/drawing/2014/main" id="{1CB24A3B-3BE8-BF69-3A1B-53C700B4D8D4}"/>
              </a:ext>
            </a:extLst>
          </p:cNvPr>
          <p:cNvGrpSpPr/>
          <p:nvPr/>
        </p:nvGrpSpPr>
        <p:grpSpPr>
          <a:xfrm>
            <a:off x="13563095" y="351759"/>
            <a:ext cx="4228316" cy="653395"/>
            <a:chOff x="0" y="13142"/>
            <a:chExt cx="5637754" cy="871193"/>
          </a:xfrm>
        </p:grpSpPr>
        <p:pic>
          <p:nvPicPr>
            <p:cNvPr id="24" name="Picture 19">
              <a:extLst>
                <a:ext uri="{FF2B5EF4-FFF2-40B4-BE49-F238E27FC236}">
                  <a16:creationId xmlns:a16="http://schemas.microsoft.com/office/drawing/2014/main" id="{1D4BD4C9-7FC0-CB66-61EE-6538FE5B47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3142"/>
              <a:ext cx="3392858" cy="871193"/>
            </a:xfrm>
            <a:prstGeom prst="rect">
              <a:avLst/>
            </a:prstGeom>
          </p:spPr>
        </p:pic>
        <p:pic>
          <p:nvPicPr>
            <p:cNvPr id="25" name="Picture 20">
              <a:extLst>
                <a:ext uri="{FF2B5EF4-FFF2-40B4-BE49-F238E27FC236}">
                  <a16:creationId xmlns:a16="http://schemas.microsoft.com/office/drawing/2014/main" id="{9384789A-2342-A385-ED45-3E815A37A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504134" y="75928"/>
              <a:ext cx="2133620" cy="7456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677253" y="6018683"/>
            <a:ext cx="6202173" cy="5426901"/>
            <a:chOff x="0" y="0"/>
            <a:chExt cx="812800" cy="71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1446403" y="9128416"/>
            <a:ext cx="6202173" cy="5426901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454640" y="7231082"/>
            <a:ext cx="7064459" cy="6071019"/>
            <a:chOff x="0" y="0"/>
            <a:chExt cx="812800" cy="6985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2797616" y="-1494025"/>
            <a:ext cx="5618441" cy="4916136"/>
            <a:chOff x="0" y="0"/>
            <a:chExt cx="812800" cy="71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-4626142" y="-75911"/>
            <a:ext cx="6214669" cy="5340732"/>
            <a:chOff x="0" y="0"/>
            <a:chExt cx="812800" cy="6985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2820825" y="1253224"/>
            <a:ext cx="12065105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>
                <a:solidFill>
                  <a:srgbClr val="004AAD"/>
                </a:solidFill>
                <a:latin typeface="League Spartan"/>
              </a:rPr>
              <a:t>CONCLUSION</a:t>
            </a:r>
          </a:p>
        </p:txBody>
      </p:sp>
      <p:grpSp>
        <p:nvGrpSpPr>
          <p:cNvPr id="23" name="Group 18">
            <a:extLst>
              <a:ext uri="{FF2B5EF4-FFF2-40B4-BE49-F238E27FC236}">
                <a16:creationId xmlns:a16="http://schemas.microsoft.com/office/drawing/2014/main" id="{14266966-23DD-2B7E-07B1-EA0DDA5EB279}"/>
              </a:ext>
            </a:extLst>
          </p:cNvPr>
          <p:cNvGrpSpPr/>
          <p:nvPr/>
        </p:nvGrpSpPr>
        <p:grpSpPr>
          <a:xfrm>
            <a:off x="13563095" y="351759"/>
            <a:ext cx="4228316" cy="653395"/>
            <a:chOff x="0" y="13142"/>
            <a:chExt cx="5637754" cy="871193"/>
          </a:xfrm>
        </p:grpSpPr>
        <p:pic>
          <p:nvPicPr>
            <p:cNvPr id="24" name="Picture 19">
              <a:extLst>
                <a:ext uri="{FF2B5EF4-FFF2-40B4-BE49-F238E27FC236}">
                  <a16:creationId xmlns:a16="http://schemas.microsoft.com/office/drawing/2014/main" id="{494A408A-F046-3A52-62C4-02BA7D70A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3142"/>
              <a:ext cx="3392858" cy="871193"/>
            </a:xfrm>
            <a:prstGeom prst="rect">
              <a:avLst/>
            </a:prstGeom>
          </p:spPr>
        </p:pic>
        <p:pic>
          <p:nvPicPr>
            <p:cNvPr id="25" name="Picture 20">
              <a:extLst>
                <a:ext uri="{FF2B5EF4-FFF2-40B4-BE49-F238E27FC236}">
                  <a16:creationId xmlns:a16="http://schemas.microsoft.com/office/drawing/2014/main" id="{4CA65D84-6BA7-0189-28A2-A5C68EFF0D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504134" y="75928"/>
              <a:ext cx="2133620" cy="7456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677253" y="6018683"/>
            <a:ext cx="6202173" cy="5426901"/>
            <a:chOff x="0" y="0"/>
            <a:chExt cx="812800" cy="71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1446403" y="9128416"/>
            <a:ext cx="6202173" cy="5426901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454640" y="7231082"/>
            <a:ext cx="7064459" cy="6071019"/>
            <a:chOff x="0" y="0"/>
            <a:chExt cx="812800" cy="6985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2797616" y="-1494025"/>
            <a:ext cx="5618441" cy="4916136"/>
            <a:chOff x="0" y="0"/>
            <a:chExt cx="812800" cy="7112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5B0B0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127000" y="127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-4626142" y="-75911"/>
            <a:ext cx="6214669" cy="5340732"/>
            <a:chOff x="0" y="0"/>
            <a:chExt cx="812800" cy="6985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698500"/>
            </a:xfrm>
            <a:custGeom>
              <a:avLst/>
              <a:gdLst/>
              <a:ahLst/>
              <a:cxnLst/>
              <a:rect l="l" t="t" r="r" b="b"/>
              <a:pathLst>
                <a:path w="812800" h="6985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2820825" y="1253224"/>
            <a:ext cx="12065105" cy="1038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>
                <a:solidFill>
                  <a:srgbClr val="004AAD"/>
                </a:solidFill>
                <a:latin typeface="League Spartan"/>
              </a:rPr>
              <a:t>REFERENCES</a:t>
            </a:r>
          </a:p>
        </p:txBody>
      </p:sp>
      <p:grpSp>
        <p:nvGrpSpPr>
          <p:cNvPr id="23" name="Group 18">
            <a:extLst>
              <a:ext uri="{FF2B5EF4-FFF2-40B4-BE49-F238E27FC236}">
                <a16:creationId xmlns:a16="http://schemas.microsoft.com/office/drawing/2014/main" id="{4362D98B-54AC-3287-7484-0F2CE00AA541}"/>
              </a:ext>
            </a:extLst>
          </p:cNvPr>
          <p:cNvGrpSpPr/>
          <p:nvPr/>
        </p:nvGrpSpPr>
        <p:grpSpPr>
          <a:xfrm>
            <a:off x="13563095" y="351759"/>
            <a:ext cx="4228316" cy="653395"/>
            <a:chOff x="0" y="13142"/>
            <a:chExt cx="5637754" cy="871193"/>
          </a:xfrm>
        </p:grpSpPr>
        <p:pic>
          <p:nvPicPr>
            <p:cNvPr id="24" name="Picture 19">
              <a:extLst>
                <a:ext uri="{FF2B5EF4-FFF2-40B4-BE49-F238E27FC236}">
                  <a16:creationId xmlns:a16="http://schemas.microsoft.com/office/drawing/2014/main" id="{BA491B2D-314B-6D35-18E4-1B6E97A7B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3142"/>
              <a:ext cx="3392858" cy="871193"/>
            </a:xfrm>
            <a:prstGeom prst="rect">
              <a:avLst/>
            </a:prstGeom>
          </p:spPr>
        </p:pic>
        <p:pic>
          <p:nvPicPr>
            <p:cNvPr id="25" name="Picture 20">
              <a:extLst>
                <a:ext uri="{FF2B5EF4-FFF2-40B4-BE49-F238E27FC236}">
                  <a16:creationId xmlns:a16="http://schemas.microsoft.com/office/drawing/2014/main" id="{8409CE7C-1463-413F-FDF8-8C3250E926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504134" y="75928"/>
              <a:ext cx="2133620" cy="7456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Macintosh PowerPoint</Application>
  <PresentationFormat>Custom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Blinker</vt:lpstr>
      <vt:lpstr>League Spartan</vt:lpstr>
      <vt:lpstr>Calibri</vt:lpstr>
      <vt:lpstr>Arapey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PPT's Template</dc:title>
  <cp:lastModifiedBy>Anira Anira</cp:lastModifiedBy>
  <cp:revision>2</cp:revision>
  <dcterms:created xsi:type="dcterms:W3CDTF">2006-08-16T00:00:00Z</dcterms:created>
  <dcterms:modified xsi:type="dcterms:W3CDTF">2023-05-04T03:10:43Z</dcterms:modified>
  <dc:identifier>DAFHC-s7JuU</dc:identifier>
</cp:coreProperties>
</file>