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Blinker" charset="1" panose="02000000000000000000"/>
      <p:regular r:id="rId11"/>
    </p:embeddedFont>
    <p:embeddedFont>
      <p:font typeface="Blinker Bold" charset="1" panose="02000000000000000000"/>
      <p:regular r:id="rId12"/>
    </p:embeddedFont>
    <p:embeddedFont>
      <p:font typeface="Open Sans Light" charset="1" panose="020B0306030504020204"/>
      <p:regular r:id="rId13"/>
    </p:embeddedFont>
    <p:embeddedFont>
      <p:font typeface="Open Sans Light Bold" charset="1" panose="020B08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Light Bold Italics" charset="1" panose="020B0806030504020204"/>
      <p:regular r:id="rId16"/>
    </p:embeddedFont>
    <p:embeddedFont>
      <p:font typeface="Arapey" charset="1" panose="02000000000000000000"/>
      <p:regular r:id="rId17"/>
    </p:embeddedFont>
    <p:embeddedFont>
      <p:font typeface="Arapey Bold" charset="1" panose="02000000000000000000"/>
      <p:regular r:id="rId18"/>
    </p:embeddedFont>
    <p:embeddedFont>
      <p:font typeface="Arapey Italics" charset="1" panose="02000000000000000000"/>
      <p:regular r:id="rId19"/>
    </p:embeddedFont>
    <p:embeddedFont>
      <p:font typeface="Arapey Bold Italics" charset="1" panose="02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44789" y="-764079"/>
            <a:ext cx="7399288" cy="6358763"/>
            <a:chOff x="0" y="0"/>
            <a:chExt cx="812800" cy="6985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41834" y="10032062"/>
            <a:ext cx="9444789" cy="509875"/>
            <a:chOff x="0" y="0"/>
            <a:chExt cx="2487517" cy="13428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487517" cy="134288"/>
            </a:xfrm>
            <a:custGeom>
              <a:avLst/>
              <a:gdLst/>
              <a:ahLst/>
              <a:cxnLst/>
              <a:rect r="r" b="b" t="t" l="l"/>
              <a:pathLst>
                <a:path h="134288" w="2487517">
                  <a:moveTo>
                    <a:pt x="0" y="0"/>
                  </a:moveTo>
                  <a:lnTo>
                    <a:pt x="2487517" y="0"/>
                  </a:lnTo>
                  <a:lnTo>
                    <a:pt x="2487517" y="134288"/>
                  </a:lnTo>
                  <a:lnTo>
                    <a:pt x="0" y="134288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444789" y="4812632"/>
            <a:ext cx="7399288" cy="6358763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600950" y="-764079"/>
            <a:ext cx="3236495" cy="2831933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10800000">
            <a:off x="7600950" y="8390559"/>
            <a:ext cx="3386889" cy="2963528"/>
            <a:chOff x="0" y="0"/>
            <a:chExt cx="812800" cy="7112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-678190" y="-254938"/>
            <a:ext cx="9444789" cy="509875"/>
            <a:chOff x="0" y="0"/>
            <a:chExt cx="2487517" cy="134288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2487517" cy="134288"/>
            </a:xfrm>
            <a:custGeom>
              <a:avLst/>
              <a:gdLst/>
              <a:ahLst/>
              <a:cxnLst/>
              <a:rect r="r" b="b" t="t" l="l"/>
              <a:pathLst>
                <a:path h="134288" w="2487517">
                  <a:moveTo>
                    <a:pt x="0" y="0"/>
                  </a:moveTo>
                  <a:lnTo>
                    <a:pt x="2487517" y="0"/>
                  </a:lnTo>
                  <a:lnTo>
                    <a:pt x="2487517" y="134288"/>
                  </a:lnTo>
                  <a:lnTo>
                    <a:pt x="0" y="134288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26890" y="355593"/>
            <a:ext cx="6834630" cy="673107"/>
            <a:chOff x="0" y="0"/>
            <a:chExt cx="9112840" cy="897476"/>
          </a:xfrm>
        </p:grpSpPr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13142"/>
              <a:ext cx="3392858" cy="871193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04134" y="75928"/>
              <a:ext cx="2133620" cy="745620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6087700" y="44535"/>
              <a:ext cx="1742713" cy="808407"/>
            </a:xfrm>
            <a:prstGeom prst="rect">
              <a:avLst/>
            </a:prstGeom>
          </p:spPr>
        </p:pic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8277625" y="0"/>
              <a:ext cx="835215" cy="897476"/>
            </a:xfrm>
            <a:prstGeom prst="rect">
              <a:avLst/>
            </a:prstGeom>
          </p:spPr>
        </p:pic>
      </p:grpSp>
      <p:sp>
        <p:nvSpPr>
          <p:cNvPr name="TextBox 25" id="25"/>
          <p:cNvSpPr txBox="true"/>
          <p:nvPr/>
        </p:nvSpPr>
        <p:spPr>
          <a:xfrm rot="0">
            <a:off x="648781" y="2891616"/>
            <a:ext cx="7550687" cy="1657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638"/>
              </a:lnSpc>
            </a:pPr>
            <a:r>
              <a:rPr lang="en-US" sz="9741">
                <a:solidFill>
                  <a:srgbClr val="004AAD"/>
                </a:solidFill>
                <a:latin typeface="League Spartan"/>
              </a:rPr>
              <a:t>YOUR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48781" y="4204766"/>
            <a:ext cx="7863560" cy="1657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638"/>
              </a:lnSpc>
            </a:pPr>
            <a:r>
              <a:rPr lang="en-US" sz="9741">
                <a:solidFill>
                  <a:srgbClr val="004AAD"/>
                </a:solidFill>
                <a:latin typeface="League Spartan"/>
              </a:rPr>
              <a:t>TITLE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48781" y="7768584"/>
            <a:ext cx="3615534" cy="505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49"/>
              </a:lnSpc>
            </a:pPr>
            <a:r>
              <a:rPr lang="en-US" sz="2963">
                <a:solidFill>
                  <a:srgbClr val="000000"/>
                </a:solidFill>
                <a:latin typeface="Blinker"/>
              </a:rPr>
              <a:t>Presentation by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8781" y="8287312"/>
            <a:ext cx="7151688" cy="1366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Blinker"/>
              </a:rPr>
              <a:t>Your Name</a:t>
            </a:r>
          </a:p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Blinker"/>
              </a:rPr>
              <a:t>Institustion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48781" y="1085850"/>
            <a:ext cx="7550687" cy="647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09"/>
              </a:lnSpc>
            </a:pPr>
            <a:r>
              <a:rPr lang="en-US" sz="1864">
                <a:solidFill>
                  <a:srgbClr val="000000"/>
                </a:solidFill>
                <a:latin typeface="Arapey"/>
              </a:rPr>
              <a:t>The 5th International Conference of Sport for Development and Peace in Collaboration with International Conference of Sport History and Culture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77253" y="6018683"/>
            <a:ext cx="6202173" cy="5426901"/>
            <a:chOff x="0" y="0"/>
            <a:chExt cx="812800" cy="7112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46403" y="9128416"/>
            <a:ext cx="6202173" cy="5426901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454640" y="7231082"/>
            <a:ext cx="7064459" cy="6071019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797616" y="-1494025"/>
            <a:ext cx="5618441" cy="4916136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4626142" y="-75911"/>
            <a:ext cx="6214669" cy="5340732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820825" y="1253224"/>
            <a:ext cx="1206510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4AAD"/>
                </a:solidFill>
                <a:latin typeface="League Spartan"/>
              </a:rPr>
              <a:t>INTRODUCTION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130175" y="355593"/>
            <a:ext cx="6834630" cy="673107"/>
            <a:chOff x="0" y="0"/>
            <a:chExt cx="9112840" cy="897476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13142"/>
              <a:ext cx="3392858" cy="871193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04134" y="75928"/>
              <a:ext cx="2133620" cy="745620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6087700" y="44535"/>
              <a:ext cx="1742713" cy="808407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8277625" y="0"/>
              <a:ext cx="835215" cy="897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77253" y="6018683"/>
            <a:ext cx="6202173" cy="5426901"/>
            <a:chOff x="0" y="0"/>
            <a:chExt cx="812800" cy="7112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46403" y="9128416"/>
            <a:ext cx="6202173" cy="5426901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454640" y="7231082"/>
            <a:ext cx="7064459" cy="6071019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797616" y="-1494025"/>
            <a:ext cx="5618441" cy="4916136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4626142" y="-75911"/>
            <a:ext cx="6214669" cy="5340732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820825" y="1253224"/>
            <a:ext cx="1206510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4AAD"/>
                </a:solidFill>
                <a:latin typeface="League Spartan"/>
              </a:rPr>
              <a:t>METHODS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130175" y="355593"/>
            <a:ext cx="6834630" cy="673107"/>
            <a:chOff x="0" y="0"/>
            <a:chExt cx="9112840" cy="897476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13142"/>
              <a:ext cx="3392858" cy="871193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04134" y="75928"/>
              <a:ext cx="2133620" cy="745620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6087700" y="44535"/>
              <a:ext cx="1742713" cy="808407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8277625" y="0"/>
              <a:ext cx="835215" cy="897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77253" y="6018683"/>
            <a:ext cx="6202173" cy="5426901"/>
            <a:chOff x="0" y="0"/>
            <a:chExt cx="812800" cy="7112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46403" y="9128416"/>
            <a:ext cx="6202173" cy="5426901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454640" y="7231082"/>
            <a:ext cx="7064459" cy="6071019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797616" y="-1494025"/>
            <a:ext cx="5618441" cy="4916136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4626142" y="-75911"/>
            <a:ext cx="6214669" cy="5340732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820825" y="1253224"/>
            <a:ext cx="1206510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4AAD"/>
                </a:solidFill>
                <a:latin typeface="League Spartan"/>
              </a:rPr>
              <a:t>RESULTS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130175" y="355593"/>
            <a:ext cx="6834630" cy="673107"/>
            <a:chOff x="0" y="0"/>
            <a:chExt cx="9112840" cy="897476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13142"/>
              <a:ext cx="3392858" cy="871193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04134" y="75928"/>
              <a:ext cx="2133620" cy="745620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6087700" y="44535"/>
              <a:ext cx="1742713" cy="808407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8277625" y="0"/>
              <a:ext cx="835215" cy="897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77253" y="6018683"/>
            <a:ext cx="6202173" cy="5426901"/>
            <a:chOff x="0" y="0"/>
            <a:chExt cx="812800" cy="7112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46403" y="9128416"/>
            <a:ext cx="6202173" cy="5426901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454640" y="7231082"/>
            <a:ext cx="7064459" cy="6071019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797616" y="-1494025"/>
            <a:ext cx="5618441" cy="4916136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4626142" y="-75911"/>
            <a:ext cx="6214669" cy="5340732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820825" y="1253224"/>
            <a:ext cx="1206510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4AAD"/>
                </a:solidFill>
                <a:latin typeface="League Spartan"/>
              </a:rPr>
              <a:t>DISCUSSION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130175" y="355593"/>
            <a:ext cx="6834630" cy="673107"/>
            <a:chOff x="0" y="0"/>
            <a:chExt cx="9112840" cy="897476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13142"/>
              <a:ext cx="3392858" cy="871193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04134" y="75928"/>
              <a:ext cx="2133620" cy="745620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6087700" y="44535"/>
              <a:ext cx="1742713" cy="808407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8277625" y="0"/>
              <a:ext cx="835215" cy="897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77253" y="6018683"/>
            <a:ext cx="6202173" cy="5426901"/>
            <a:chOff x="0" y="0"/>
            <a:chExt cx="812800" cy="7112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46403" y="9128416"/>
            <a:ext cx="6202173" cy="5426901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454640" y="7231082"/>
            <a:ext cx="7064459" cy="6071019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797616" y="-1494025"/>
            <a:ext cx="5618441" cy="4916136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4626142" y="-75911"/>
            <a:ext cx="6214669" cy="5340732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820825" y="1253224"/>
            <a:ext cx="1206510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4AAD"/>
                </a:solidFill>
                <a:latin typeface="League Spartan"/>
              </a:rPr>
              <a:t>CONCLUSION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130175" y="355593"/>
            <a:ext cx="6834630" cy="673107"/>
            <a:chOff x="0" y="0"/>
            <a:chExt cx="9112840" cy="897476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13142"/>
              <a:ext cx="3392858" cy="871193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04134" y="75928"/>
              <a:ext cx="2133620" cy="745620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6087700" y="44535"/>
              <a:ext cx="1742713" cy="808407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8277625" y="0"/>
              <a:ext cx="835215" cy="897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77253" y="6018683"/>
            <a:ext cx="6202173" cy="5426901"/>
            <a:chOff x="0" y="0"/>
            <a:chExt cx="812800" cy="7112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446403" y="9128416"/>
            <a:ext cx="6202173" cy="5426901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454640" y="7231082"/>
            <a:ext cx="7064459" cy="6071019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2797616" y="-1494025"/>
            <a:ext cx="5618441" cy="4916136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A5B0B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4626142" y="-75911"/>
            <a:ext cx="6214669" cy="5340732"/>
            <a:chOff x="0" y="0"/>
            <a:chExt cx="812800" cy="6985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820825" y="1253224"/>
            <a:ext cx="1206510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4AAD"/>
                </a:solidFill>
                <a:latin typeface="League Spartan"/>
              </a:rPr>
              <a:t>REFERENCES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130175" y="355593"/>
            <a:ext cx="6834630" cy="673107"/>
            <a:chOff x="0" y="0"/>
            <a:chExt cx="9112840" cy="897476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13142"/>
              <a:ext cx="3392858" cy="871193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3504134" y="75928"/>
              <a:ext cx="2133620" cy="745620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6087700" y="44535"/>
              <a:ext cx="1742713" cy="808407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5"/>
            <a:srcRect l="0" t="0" r="0" b="0"/>
            <a:stretch>
              <a:fillRect/>
            </a:stretch>
          </p:blipFill>
          <p:spPr>
            <a:xfrm flipH="false" flipV="false" rot="0">
              <a:off x="8277625" y="0"/>
              <a:ext cx="835215" cy="897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DAFHC-s7JuU</dc:identifier>
  <dcterms:modified xsi:type="dcterms:W3CDTF">2011-08-01T06:04:30Z</dcterms:modified>
  <cp:revision>1</cp:revision>
  <dc:title>PPT's Template</dc:title>
</cp:coreProperties>
</file>